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16B56-F583-4B7B-9CA4-8C6BF27E24FA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1B1314-EDC0-4373-9CBC-8978E67A5DF9}">
      <dgm:prSet phldrT="[Text]" custT="1"/>
      <dgm:spPr/>
      <dgm:t>
        <a:bodyPr/>
        <a:lstStyle/>
        <a:p>
          <a:r>
            <a:rPr lang="bn-BD" sz="28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জিহ্বার কাজ বা ব্যবহার</a:t>
          </a:r>
          <a:endParaRPr lang="en-US" sz="2800" dirty="0">
            <a:solidFill>
              <a:schemeClr val="bg1"/>
            </a:solidFill>
          </a:endParaRPr>
        </a:p>
      </dgm:t>
    </dgm:pt>
    <dgm:pt modelId="{74B1C979-D9FC-4715-8446-DC02A5BA0BAF}" type="parTrans" cxnId="{E5EA392D-184F-4B63-BB64-477737DADFB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AB72E7A-E58B-4F63-A33B-68E591D19341}" type="sibTrans" cxnId="{E5EA392D-184F-4B63-BB64-477737DADFB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946A0AD-A34C-4917-8F49-2F4AB967938C}">
      <dgm:prSet phldrT="[Text]"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স্বাদ গ্রহণ করতে</a:t>
          </a:r>
          <a:endParaRPr lang="en-US" sz="2400" dirty="0">
            <a:solidFill>
              <a:schemeClr val="tx1"/>
            </a:solidFill>
          </a:endParaRPr>
        </a:p>
      </dgm:t>
    </dgm:pt>
    <dgm:pt modelId="{843AE49C-8006-4150-8B2E-E50E44326081}" type="parTrans" cxnId="{6FD7AD6B-E9F9-4063-B7D9-DD99B608FE63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A0FBB1A-CBFC-4B50-9CDB-655D241769DE}" type="sibTrans" cxnId="{6FD7AD6B-E9F9-4063-B7D9-DD99B608FE6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3D986EB-7D8C-4FBB-ABA0-9AE3F4B9522B}">
      <dgm:prSet phldrT="[Text]"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 বস্তু গিলতে</a:t>
          </a:r>
          <a:endParaRPr lang="en-US" sz="2400" dirty="0">
            <a:solidFill>
              <a:schemeClr val="tx1"/>
            </a:solidFill>
          </a:endParaRPr>
        </a:p>
      </dgm:t>
    </dgm:pt>
    <dgm:pt modelId="{BD29B6D3-9311-4006-BCC4-B48309E7F3AD}" type="parTrans" cxnId="{D0550DBD-3C66-4DE3-B22F-1E895374A245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65E7D37-D55C-47F8-9E87-9AC89F89DF09}" type="sibTrans" cxnId="{D0550DBD-3C66-4DE3-B22F-1E895374A2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EE251C4-4C84-409D-9385-7EB7F6F36388}">
      <dgm:prSet phldrT="[Text]"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কথা বলতে</a:t>
          </a:r>
          <a:endParaRPr lang="en-US" sz="2400" dirty="0">
            <a:solidFill>
              <a:schemeClr val="tx1"/>
            </a:solidFill>
          </a:endParaRPr>
        </a:p>
      </dgm:t>
    </dgm:pt>
    <dgm:pt modelId="{D0F514BC-1999-43F4-AC48-F31622AD737D}" type="parTrans" cxnId="{C9F0242C-3E0A-4979-B935-0823BCE9C680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4C523B9-0112-4124-8616-CAFE8283A975}" type="sibTrans" cxnId="{C9F0242C-3E0A-4979-B935-0823BCE9C68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7665BF5-3B68-4F6F-BE7E-5EACD59035CA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খাদ্যবস্তুকে লালার সাথে মিশ্রিত করতে </a:t>
          </a:r>
          <a:endParaRPr lang="en-US" sz="2400" dirty="0">
            <a:solidFill>
              <a:schemeClr val="tx1"/>
            </a:solidFill>
          </a:endParaRPr>
        </a:p>
      </dgm:t>
    </dgm:pt>
    <dgm:pt modelId="{BE39A6ED-9AFE-4353-A71E-52655721E936}" type="parTrans" cxnId="{56F26CAC-0D06-4544-8654-09CB321298A4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A2BAC3D-F4B4-402A-8E8F-C31807594638}" type="sibTrans" cxnId="{56F26CAC-0D06-4544-8654-09CB321298A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AFCD493-6B91-4850-9B09-84F234125903}">
      <dgm:prSet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খাদ্যবস্তুকে দাঁতের নিচে নিতে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42362EC-0BDD-4F01-9034-2435ABF8A017}" type="parTrans" cxnId="{16F08CC6-A57F-4750-9BDD-EB2E5F8C80EA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19DBB0C-8A3C-4FDB-A395-A5AAEB09206F}" type="sibTrans" cxnId="{16F08CC6-A57F-4750-9BDD-EB2E5F8C80E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634EBD5-0A5F-40A2-B0DA-828EF4FD1DB2}" type="pres">
      <dgm:prSet presAssocID="{4A716B56-F583-4B7B-9CA4-8C6BF27E24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0C61A9-CC8D-494C-AEB9-18AB983FB578}" type="pres">
      <dgm:prSet presAssocID="{EE1B1314-EDC0-4373-9CBC-8978E67A5DF9}" presName="centerShape" presStyleLbl="node0" presStyleIdx="0" presStyleCnt="1"/>
      <dgm:spPr/>
      <dgm:t>
        <a:bodyPr/>
        <a:lstStyle/>
        <a:p>
          <a:endParaRPr lang="en-US"/>
        </a:p>
      </dgm:t>
    </dgm:pt>
    <dgm:pt modelId="{9AE9786C-0531-40D5-831E-6451E0433601}" type="pres">
      <dgm:prSet presAssocID="{843AE49C-8006-4150-8B2E-E50E44326081}" presName="parTrans" presStyleLbl="sibTrans2D1" presStyleIdx="0" presStyleCnt="5"/>
      <dgm:spPr/>
    </dgm:pt>
    <dgm:pt modelId="{82819B71-F021-49E7-9FA5-A5D2CEF94F25}" type="pres">
      <dgm:prSet presAssocID="{843AE49C-8006-4150-8B2E-E50E44326081}" presName="connectorText" presStyleLbl="sibTrans2D1" presStyleIdx="0" presStyleCnt="5"/>
      <dgm:spPr/>
    </dgm:pt>
    <dgm:pt modelId="{5BBCC7B2-15EE-4C83-95BD-77D82E14BB83}" type="pres">
      <dgm:prSet presAssocID="{4946A0AD-A34C-4917-8F49-2F4AB96793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B16F8-3EFD-4566-97E9-531E4297FC58}" type="pres">
      <dgm:prSet presAssocID="{BD29B6D3-9311-4006-BCC4-B48309E7F3AD}" presName="parTrans" presStyleLbl="sibTrans2D1" presStyleIdx="1" presStyleCnt="5"/>
      <dgm:spPr/>
    </dgm:pt>
    <dgm:pt modelId="{6764CD14-9E73-4909-9D3F-C59B82705394}" type="pres">
      <dgm:prSet presAssocID="{BD29B6D3-9311-4006-BCC4-B48309E7F3AD}" presName="connectorText" presStyleLbl="sibTrans2D1" presStyleIdx="1" presStyleCnt="5"/>
      <dgm:spPr/>
    </dgm:pt>
    <dgm:pt modelId="{835208B4-B69A-4618-95FC-59445E27824E}" type="pres">
      <dgm:prSet presAssocID="{F3D986EB-7D8C-4FBB-ABA0-9AE3F4B952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4906-89B9-4CFE-91F2-82051CBAD9CE}" type="pres">
      <dgm:prSet presAssocID="{D0F514BC-1999-43F4-AC48-F31622AD737D}" presName="parTrans" presStyleLbl="sibTrans2D1" presStyleIdx="2" presStyleCnt="5"/>
      <dgm:spPr/>
    </dgm:pt>
    <dgm:pt modelId="{BFDE76FD-01F2-42F8-A91C-49005B87A340}" type="pres">
      <dgm:prSet presAssocID="{D0F514BC-1999-43F4-AC48-F31622AD737D}" presName="connectorText" presStyleLbl="sibTrans2D1" presStyleIdx="2" presStyleCnt="5"/>
      <dgm:spPr/>
    </dgm:pt>
    <dgm:pt modelId="{980A05FB-D23B-489E-AEC5-45EF81D09F09}" type="pres">
      <dgm:prSet presAssocID="{8EE251C4-4C84-409D-9385-7EB7F6F363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64CF4-D3C8-409F-AAD6-66071EF37FE4}" type="pres">
      <dgm:prSet presAssocID="{342362EC-0BDD-4F01-9034-2435ABF8A017}" presName="parTrans" presStyleLbl="sibTrans2D1" presStyleIdx="3" presStyleCnt="5"/>
      <dgm:spPr/>
    </dgm:pt>
    <dgm:pt modelId="{A59B46EC-5491-41C7-A11A-22410700DE2F}" type="pres">
      <dgm:prSet presAssocID="{342362EC-0BDD-4F01-9034-2435ABF8A017}" presName="connectorText" presStyleLbl="sibTrans2D1" presStyleIdx="3" presStyleCnt="5"/>
      <dgm:spPr/>
    </dgm:pt>
    <dgm:pt modelId="{C3BAFCF3-CDED-48F3-A5B6-15EC6DD863C2}" type="pres">
      <dgm:prSet presAssocID="{3AFCD493-6B91-4850-9B09-84F234125903}" presName="node" presStyleLbl="node1" presStyleIdx="3" presStyleCnt="5">
        <dgm:presLayoutVars>
          <dgm:bulletEnabled val="1"/>
        </dgm:presLayoutVars>
      </dgm:prSet>
      <dgm:spPr/>
    </dgm:pt>
    <dgm:pt modelId="{FC534EAD-3ED9-4C9F-94A7-B802E786B962}" type="pres">
      <dgm:prSet presAssocID="{BE39A6ED-9AFE-4353-A71E-52655721E936}" presName="parTrans" presStyleLbl="sibTrans2D1" presStyleIdx="4" presStyleCnt="5"/>
      <dgm:spPr/>
    </dgm:pt>
    <dgm:pt modelId="{4F003BC8-9A9A-43FC-BEC4-C601FF31E73E}" type="pres">
      <dgm:prSet presAssocID="{BE39A6ED-9AFE-4353-A71E-52655721E936}" presName="connectorText" presStyleLbl="sibTrans2D1" presStyleIdx="4" presStyleCnt="5"/>
      <dgm:spPr/>
    </dgm:pt>
    <dgm:pt modelId="{4D833642-E84D-4A92-8F48-AE02A18F8B6D}" type="pres">
      <dgm:prSet presAssocID="{F7665BF5-3B68-4F6F-BE7E-5EACD59035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50DBD-3C66-4DE3-B22F-1E895374A245}" srcId="{EE1B1314-EDC0-4373-9CBC-8978E67A5DF9}" destId="{F3D986EB-7D8C-4FBB-ABA0-9AE3F4B9522B}" srcOrd="1" destOrd="0" parTransId="{BD29B6D3-9311-4006-BCC4-B48309E7F3AD}" sibTransId="{365E7D37-D55C-47F8-9E87-9AC89F89DF09}"/>
    <dgm:cxn modelId="{6FD7AD6B-E9F9-4063-B7D9-DD99B608FE63}" srcId="{EE1B1314-EDC0-4373-9CBC-8978E67A5DF9}" destId="{4946A0AD-A34C-4917-8F49-2F4AB967938C}" srcOrd="0" destOrd="0" parTransId="{843AE49C-8006-4150-8B2E-E50E44326081}" sibTransId="{3A0FBB1A-CBFC-4B50-9CDB-655D241769DE}"/>
    <dgm:cxn modelId="{79A89F80-9F6E-45DA-9D21-BDA03AF0F4DC}" type="presOf" srcId="{BE39A6ED-9AFE-4353-A71E-52655721E936}" destId="{FC534EAD-3ED9-4C9F-94A7-B802E786B962}" srcOrd="0" destOrd="0" presId="urn:microsoft.com/office/officeart/2005/8/layout/radial5"/>
    <dgm:cxn modelId="{E5EA392D-184F-4B63-BB64-477737DADFBF}" srcId="{4A716B56-F583-4B7B-9CA4-8C6BF27E24FA}" destId="{EE1B1314-EDC0-4373-9CBC-8978E67A5DF9}" srcOrd="0" destOrd="0" parTransId="{74B1C979-D9FC-4715-8446-DC02A5BA0BAF}" sibTransId="{9AB72E7A-E58B-4F63-A33B-68E591D19341}"/>
    <dgm:cxn modelId="{8DE5AA16-669E-4435-84DE-6D836E0B6D18}" type="presOf" srcId="{BD29B6D3-9311-4006-BCC4-B48309E7F3AD}" destId="{6764CD14-9E73-4909-9D3F-C59B82705394}" srcOrd="1" destOrd="0" presId="urn:microsoft.com/office/officeart/2005/8/layout/radial5"/>
    <dgm:cxn modelId="{90DEBBCD-B00D-4C46-9E5B-FBE5A36D89FA}" type="presOf" srcId="{3AFCD493-6B91-4850-9B09-84F234125903}" destId="{C3BAFCF3-CDED-48F3-A5B6-15EC6DD863C2}" srcOrd="0" destOrd="0" presId="urn:microsoft.com/office/officeart/2005/8/layout/radial5"/>
    <dgm:cxn modelId="{224C76C7-D315-47EA-B9ED-58069220B30A}" type="presOf" srcId="{D0F514BC-1999-43F4-AC48-F31622AD737D}" destId="{1E794906-89B9-4CFE-91F2-82051CBAD9CE}" srcOrd="0" destOrd="0" presId="urn:microsoft.com/office/officeart/2005/8/layout/radial5"/>
    <dgm:cxn modelId="{1989B0F6-140A-44AA-988E-11C4A156488E}" type="presOf" srcId="{BE39A6ED-9AFE-4353-A71E-52655721E936}" destId="{4F003BC8-9A9A-43FC-BEC4-C601FF31E73E}" srcOrd="1" destOrd="0" presId="urn:microsoft.com/office/officeart/2005/8/layout/radial5"/>
    <dgm:cxn modelId="{E08D68A7-26E4-41C7-8A7E-AA687B1A99DE}" type="presOf" srcId="{843AE49C-8006-4150-8B2E-E50E44326081}" destId="{9AE9786C-0531-40D5-831E-6451E0433601}" srcOrd="0" destOrd="0" presId="urn:microsoft.com/office/officeart/2005/8/layout/radial5"/>
    <dgm:cxn modelId="{56F26CAC-0D06-4544-8654-09CB321298A4}" srcId="{EE1B1314-EDC0-4373-9CBC-8978E67A5DF9}" destId="{F7665BF5-3B68-4F6F-BE7E-5EACD59035CA}" srcOrd="4" destOrd="0" parTransId="{BE39A6ED-9AFE-4353-A71E-52655721E936}" sibTransId="{AA2BAC3D-F4B4-402A-8E8F-C31807594638}"/>
    <dgm:cxn modelId="{0573F6AA-31DA-4BC7-A4A8-4F79628DE9D9}" type="presOf" srcId="{342362EC-0BDD-4F01-9034-2435ABF8A017}" destId="{75164CF4-D3C8-409F-AAD6-66071EF37FE4}" srcOrd="0" destOrd="0" presId="urn:microsoft.com/office/officeart/2005/8/layout/radial5"/>
    <dgm:cxn modelId="{D8D4A89B-5E75-4938-B1D6-CC441DE51E05}" type="presOf" srcId="{F7665BF5-3B68-4F6F-BE7E-5EACD59035CA}" destId="{4D833642-E84D-4A92-8F48-AE02A18F8B6D}" srcOrd="0" destOrd="0" presId="urn:microsoft.com/office/officeart/2005/8/layout/radial5"/>
    <dgm:cxn modelId="{88E92D12-0809-41DD-870D-5517B1767853}" type="presOf" srcId="{D0F514BC-1999-43F4-AC48-F31622AD737D}" destId="{BFDE76FD-01F2-42F8-A91C-49005B87A340}" srcOrd="1" destOrd="0" presId="urn:microsoft.com/office/officeart/2005/8/layout/radial5"/>
    <dgm:cxn modelId="{820F2A55-6A64-4BFB-A9CA-622EBD3B2545}" type="presOf" srcId="{4946A0AD-A34C-4917-8F49-2F4AB967938C}" destId="{5BBCC7B2-15EE-4C83-95BD-77D82E14BB83}" srcOrd="0" destOrd="0" presId="urn:microsoft.com/office/officeart/2005/8/layout/radial5"/>
    <dgm:cxn modelId="{2E6C7D74-B259-4FA5-8130-3868698A851D}" type="presOf" srcId="{843AE49C-8006-4150-8B2E-E50E44326081}" destId="{82819B71-F021-49E7-9FA5-A5D2CEF94F25}" srcOrd="1" destOrd="0" presId="urn:microsoft.com/office/officeart/2005/8/layout/radial5"/>
    <dgm:cxn modelId="{E51C909B-F733-4B1D-84FD-B51EF4048F5A}" type="presOf" srcId="{F3D986EB-7D8C-4FBB-ABA0-9AE3F4B9522B}" destId="{835208B4-B69A-4618-95FC-59445E27824E}" srcOrd="0" destOrd="0" presId="urn:microsoft.com/office/officeart/2005/8/layout/radial5"/>
    <dgm:cxn modelId="{16F08CC6-A57F-4750-9BDD-EB2E5F8C80EA}" srcId="{EE1B1314-EDC0-4373-9CBC-8978E67A5DF9}" destId="{3AFCD493-6B91-4850-9B09-84F234125903}" srcOrd="3" destOrd="0" parTransId="{342362EC-0BDD-4F01-9034-2435ABF8A017}" sibTransId="{419DBB0C-8A3C-4FDB-A395-A5AAEB09206F}"/>
    <dgm:cxn modelId="{C9F0242C-3E0A-4979-B935-0823BCE9C680}" srcId="{EE1B1314-EDC0-4373-9CBC-8978E67A5DF9}" destId="{8EE251C4-4C84-409D-9385-7EB7F6F36388}" srcOrd="2" destOrd="0" parTransId="{D0F514BC-1999-43F4-AC48-F31622AD737D}" sibTransId="{44C523B9-0112-4124-8616-CAFE8283A975}"/>
    <dgm:cxn modelId="{9AEFAE6A-A49E-4151-898D-FB9013C5BD8E}" type="presOf" srcId="{342362EC-0BDD-4F01-9034-2435ABF8A017}" destId="{A59B46EC-5491-41C7-A11A-22410700DE2F}" srcOrd="1" destOrd="0" presId="urn:microsoft.com/office/officeart/2005/8/layout/radial5"/>
    <dgm:cxn modelId="{F1A468D5-F157-42B2-98B2-43FEC15C1599}" type="presOf" srcId="{8EE251C4-4C84-409D-9385-7EB7F6F36388}" destId="{980A05FB-D23B-489E-AEC5-45EF81D09F09}" srcOrd="0" destOrd="0" presId="urn:microsoft.com/office/officeart/2005/8/layout/radial5"/>
    <dgm:cxn modelId="{8E96F4BE-C0E3-4084-BE66-57724E391914}" type="presOf" srcId="{BD29B6D3-9311-4006-BCC4-B48309E7F3AD}" destId="{581B16F8-3EFD-4566-97E9-531E4297FC58}" srcOrd="0" destOrd="0" presId="urn:microsoft.com/office/officeart/2005/8/layout/radial5"/>
    <dgm:cxn modelId="{8E5C44C8-9BB2-4068-8395-800CB87EE084}" type="presOf" srcId="{EE1B1314-EDC0-4373-9CBC-8978E67A5DF9}" destId="{C50C61A9-CC8D-494C-AEB9-18AB983FB578}" srcOrd="0" destOrd="0" presId="urn:microsoft.com/office/officeart/2005/8/layout/radial5"/>
    <dgm:cxn modelId="{DE028A85-6974-468B-A0A5-771AE1E9B9E6}" type="presOf" srcId="{4A716B56-F583-4B7B-9CA4-8C6BF27E24FA}" destId="{8634EBD5-0A5F-40A2-B0DA-828EF4FD1DB2}" srcOrd="0" destOrd="0" presId="urn:microsoft.com/office/officeart/2005/8/layout/radial5"/>
    <dgm:cxn modelId="{6D4A44B7-3A13-4BA8-8E8D-1C29D623FDF1}" type="presParOf" srcId="{8634EBD5-0A5F-40A2-B0DA-828EF4FD1DB2}" destId="{C50C61A9-CC8D-494C-AEB9-18AB983FB578}" srcOrd="0" destOrd="0" presId="urn:microsoft.com/office/officeart/2005/8/layout/radial5"/>
    <dgm:cxn modelId="{A88E23A9-9C09-403B-B95A-1A20642D99EE}" type="presParOf" srcId="{8634EBD5-0A5F-40A2-B0DA-828EF4FD1DB2}" destId="{9AE9786C-0531-40D5-831E-6451E0433601}" srcOrd="1" destOrd="0" presId="urn:microsoft.com/office/officeart/2005/8/layout/radial5"/>
    <dgm:cxn modelId="{C28D3BCA-195F-4462-B6B0-B22CBEA91B4D}" type="presParOf" srcId="{9AE9786C-0531-40D5-831E-6451E0433601}" destId="{82819B71-F021-49E7-9FA5-A5D2CEF94F25}" srcOrd="0" destOrd="0" presId="urn:microsoft.com/office/officeart/2005/8/layout/radial5"/>
    <dgm:cxn modelId="{FD4DC90A-19FA-4111-A997-5535C8FEAF79}" type="presParOf" srcId="{8634EBD5-0A5F-40A2-B0DA-828EF4FD1DB2}" destId="{5BBCC7B2-15EE-4C83-95BD-77D82E14BB83}" srcOrd="2" destOrd="0" presId="urn:microsoft.com/office/officeart/2005/8/layout/radial5"/>
    <dgm:cxn modelId="{520B8DAF-5770-4DEE-A3A7-46259D5720EC}" type="presParOf" srcId="{8634EBD5-0A5F-40A2-B0DA-828EF4FD1DB2}" destId="{581B16F8-3EFD-4566-97E9-531E4297FC58}" srcOrd="3" destOrd="0" presId="urn:microsoft.com/office/officeart/2005/8/layout/radial5"/>
    <dgm:cxn modelId="{8801A6FC-8638-4846-9633-9E2FD0835048}" type="presParOf" srcId="{581B16F8-3EFD-4566-97E9-531E4297FC58}" destId="{6764CD14-9E73-4909-9D3F-C59B82705394}" srcOrd="0" destOrd="0" presId="urn:microsoft.com/office/officeart/2005/8/layout/radial5"/>
    <dgm:cxn modelId="{EA8A6DD7-EF07-4855-9059-33CC5E0CC698}" type="presParOf" srcId="{8634EBD5-0A5F-40A2-B0DA-828EF4FD1DB2}" destId="{835208B4-B69A-4618-95FC-59445E27824E}" srcOrd="4" destOrd="0" presId="urn:microsoft.com/office/officeart/2005/8/layout/radial5"/>
    <dgm:cxn modelId="{23956EEA-DA5B-462B-9590-4E246CBA27A4}" type="presParOf" srcId="{8634EBD5-0A5F-40A2-B0DA-828EF4FD1DB2}" destId="{1E794906-89B9-4CFE-91F2-82051CBAD9CE}" srcOrd="5" destOrd="0" presId="urn:microsoft.com/office/officeart/2005/8/layout/radial5"/>
    <dgm:cxn modelId="{8445DCC8-B546-4C9B-B24E-B1C13C683599}" type="presParOf" srcId="{1E794906-89B9-4CFE-91F2-82051CBAD9CE}" destId="{BFDE76FD-01F2-42F8-A91C-49005B87A340}" srcOrd="0" destOrd="0" presId="urn:microsoft.com/office/officeart/2005/8/layout/radial5"/>
    <dgm:cxn modelId="{C60C9B35-DA8C-4E3A-885E-3987F840B21C}" type="presParOf" srcId="{8634EBD5-0A5F-40A2-B0DA-828EF4FD1DB2}" destId="{980A05FB-D23B-489E-AEC5-45EF81D09F09}" srcOrd="6" destOrd="0" presId="urn:microsoft.com/office/officeart/2005/8/layout/radial5"/>
    <dgm:cxn modelId="{A3F652CD-D356-4E45-9783-22F5B1561AB4}" type="presParOf" srcId="{8634EBD5-0A5F-40A2-B0DA-828EF4FD1DB2}" destId="{75164CF4-D3C8-409F-AAD6-66071EF37FE4}" srcOrd="7" destOrd="0" presId="urn:microsoft.com/office/officeart/2005/8/layout/radial5"/>
    <dgm:cxn modelId="{8851B7D5-F122-4E2B-AD8D-E9AF078CFE75}" type="presParOf" srcId="{75164CF4-D3C8-409F-AAD6-66071EF37FE4}" destId="{A59B46EC-5491-41C7-A11A-22410700DE2F}" srcOrd="0" destOrd="0" presId="urn:microsoft.com/office/officeart/2005/8/layout/radial5"/>
    <dgm:cxn modelId="{161D48C7-8A2F-47B3-9B37-6C020794D59D}" type="presParOf" srcId="{8634EBD5-0A5F-40A2-B0DA-828EF4FD1DB2}" destId="{C3BAFCF3-CDED-48F3-A5B6-15EC6DD863C2}" srcOrd="8" destOrd="0" presId="urn:microsoft.com/office/officeart/2005/8/layout/radial5"/>
    <dgm:cxn modelId="{C185C826-2CD9-4DD5-B3D2-B6F794546728}" type="presParOf" srcId="{8634EBD5-0A5F-40A2-B0DA-828EF4FD1DB2}" destId="{FC534EAD-3ED9-4C9F-94A7-B802E786B962}" srcOrd="9" destOrd="0" presId="urn:microsoft.com/office/officeart/2005/8/layout/radial5"/>
    <dgm:cxn modelId="{E110548E-36F2-446B-84B0-C082E8CABE87}" type="presParOf" srcId="{FC534EAD-3ED9-4C9F-94A7-B802E786B962}" destId="{4F003BC8-9A9A-43FC-BEC4-C601FF31E73E}" srcOrd="0" destOrd="0" presId="urn:microsoft.com/office/officeart/2005/8/layout/radial5"/>
    <dgm:cxn modelId="{A90A4647-9641-416A-B3D3-014E4407B055}" type="presParOf" srcId="{8634EBD5-0A5F-40A2-B0DA-828EF4FD1DB2}" destId="{4D833642-E84D-4A92-8F48-AE02A18F8B6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C61A9-CC8D-494C-AEB9-18AB983FB578}">
      <dsp:nvSpPr>
        <dsp:cNvPr id="0" name=""/>
        <dsp:cNvSpPr/>
      </dsp:nvSpPr>
      <dsp:spPr>
        <a:xfrm>
          <a:off x="2864490" y="2408988"/>
          <a:ext cx="1718148" cy="17181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জিহ্বার কাজ বা ব্যবহার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116107" y="2660605"/>
        <a:ext cx="1214914" cy="1214914"/>
      </dsp:txXfrm>
    </dsp:sp>
    <dsp:sp modelId="{9AE9786C-0531-40D5-831E-6451E0433601}">
      <dsp:nvSpPr>
        <dsp:cNvPr id="0" name=""/>
        <dsp:cNvSpPr/>
      </dsp:nvSpPr>
      <dsp:spPr>
        <a:xfrm rot="16200000">
          <a:off x="3541932" y="1784481"/>
          <a:ext cx="363264" cy="5841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>
        <a:off x="3596422" y="1955805"/>
        <a:ext cx="254285" cy="350502"/>
      </dsp:txXfrm>
    </dsp:sp>
    <dsp:sp modelId="{5BBCC7B2-15EE-4C83-95BD-77D82E14BB83}">
      <dsp:nvSpPr>
        <dsp:cNvPr id="0" name=""/>
        <dsp:cNvSpPr/>
      </dsp:nvSpPr>
      <dsp:spPr>
        <a:xfrm>
          <a:off x="2864490" y="5435"/>
          <a:ext cx="1718148" cy="17181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স্বাদ গ্রহণ করতে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16107" y="257052"/>
        <a:ext cx="1214914" cy="1214914"/>
      </dsp:txXfrm>
    </dsp:sp>
    <dsp:sp modelId="{581B16F8-3EFD-4566-97E9-531E4297FC58}">
      <dsp:nvSpPr>
        <dsp:cNvPr id="0" name=""/>
        <dsp:cNvSpPr/>
      </dsp:nvSpPr>
      <dsp:spPr>
        <a:xfrm rot="20520000">
          <a:off x="4675111" y="2607784"/>
          <a:ext cx="363264" cy="5841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08516"/>
                <a:satOff val="-5418"/>
                <a:lumOff val="-98"/>
                <a:alphaOff val="0"/>
                <a:satMod val="100000"/>
                <a:lumMod val="100000"/>
              </a:schemeClr>
            </a:gs>
            <a:gs pos="50000">
              <a:schemeClr val="accent3">
                <a:hueOff val="-308516"/>
                <a:satOff val="-5418"/>
                <a:lumOff val="-9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308516"/>
                <a:satOff val="-5418"/>
                <a:lumOff val="-9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>
        <a:off x="4677778" y="2741456"/>
        <a:ext cx="254285" cy="350502"/>
      </dsp:txXfrm>
    </dsp:sp>
    <dsp:sp modelId="{835208B4-B69A-4618-95FC-59445E27824E}">
      <dsp:nvSpPr>
        <dsp:cNvPr id="0" name=""/>
        <dsp:cNvSpPr/>
      </dsp:nvSpPr>
      <dsp:spPr>
        <a:xfrm>
          <a:off x="5150404" y="1666249"/>
          <a:ext cx="1718148" cy="1718148"/>
        </a:xfrm>
        <a:prstGeom prst="ellipse">
          <a:avLst/>
        </a:prstGeom>
        <a:gradFill rotWithShape="0">
          <a:gsLst>
            <a:gs pos="0">
              <a:schemeClr val="accent3">
                <a:hueOff val="-308516"/>
                <a:satOff val="-5418"/>
                <a:lumOff val="-98"/>
                <a:alphaOff val="0"/>
                <a:satMod val="100000"/>
                <a:lumMod val="100000"/>
              </a:schemeClr>
            </a:gs>
            <a:gs pos="50000">
              <a:schemeClr val="accent3">
                <a:hueOff val="-308516"/>
                <a:satOff val="-5418"/>
                <a:lumOff val="-9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308516"/>
                <a:satOff val="-5418"/>
                <a:lumOff val="-9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 বস্তু গিলতে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02021" y="1917866"/>
        <a:ext cx="1214914" cy="1214914"/>
      </dsp:txXfrm>
    </dsp:sp>
    <dsp:sp modelId="{1E794906-89B9-4CFE-91F2-82051CBAD9CE}">
      <dsp:nvSpPr>
        <dsp:cNvPr id="0" name=""/>
        <dsp:cNvSpPr/>
      </dsp:nvSpPr>
      <dsp:spPr>
        <a:xfrm rot="3240000">
          <a:off x="4242275" y="3939916"/>
          <a:ext cx="363264" cy="5841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17032"/>
                <a:satOff val="-10836"/>
                <a:lumOff val="-196"/>
                <a:alphaOff val="0"/>
                <a:satMod val="100000"/>
                <a:lumMod val="100000"/>
              </a:schemeClr>
            </a:gs>
            <a:gs pos="50000">
              <a:schemeClr val="accent3">
                <a:hueOff val="-617032"/>
                <a:satOff val="-10836"/>
                <a:lumOff val="-19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617032"/>
                <a:satOff val="-10836"/>
                <a:lumOff val="-19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>
        <a:off x="4264736" y="4012667"/>
        <a:ext cx="254285" cy="350502"/>
      </dsp:txXfrm>
    </dsp:sp>
    <dsp:sp modelId="{980A05FB-D23B-489E-AEC5-45EF81D09F09}">
      <dsp:nvSpPr>
        <dsp:cNvPr id="0" name=""/>
        <dsp:cNvSpPr/>
      </dsp:nvSpPr>
      <dsp:spPr>
        <a:xfrm>
          <a:off x="4277262" y="4353502"/>
          <a:ext cx="1718148" cy="1718148"/>
        </a:xfrm>
        <a:prstGeom prst="ellipse">
          <a:avLst/>
        </a:prstGeom>
        <a:gradFill rotWithShape="0">
          <a:gsLst>
            <a:gs pos="0">
              <a:schemeClr val="accent3">
                <a:hueOff val="-617032"/>
                <a:satOff val="-10836"/>
                <a:lumOff val="-196"/>
                <a:alphaOff val="0"/>
                <a:satMod val="100000"/>
                <a:lumMod val="100000"/>
              </a:schemeClr>
            </a:gs>
            <a:gs pos="50000">
              <a:schemeClr val="accent3">
                <a:hueOff val="-617032"/>
                <a:satOff val="-10836"/>
                <a:lumOff val="-196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617032"/>
                <a:satOff val="-10836"/>
                <a:lumOff val="-196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কথা বলতে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528879" y="4605119"/>
        <a:ext cx="1214914" cy="1214914"/>
      </dsp:txXfrm>
    </dsp:sp>
    <dsp:sp modelId="{75164CF4-D3C8-409F-AAD6-66071EF37FE4}">
      <dsp:nvSpPr>
        <dsp:cNvPr id="0" name=""/>
        <dsp:cNvSpPr/>
      </dsp:nvSpPr>
      <dsp:spPr>
        <a:xfrm rot="7560000">
          <a:off x="2841589" y="3939916"/>
          <a:ext cx="363264" cy="5841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925547"/>
                <a:satOff val="-16253"/>
                <a:lumOff val="-294"/>
                <a:alphaOff val="0"/>
                <a:satMod val="100000"/>
                <a:lumMod val="100000"/>
              </a:schemeClr>
            </a:gs>
            <a:gs pos="50000">
              <a:schemeClr val="accent3">
                <a:hueOff val="-925547"/>
                <a:satOff val="-16253"/>
                <a:lumOff val="-29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925547"/>
                <a:satOff val="-16253"/>
                <a:lumOff val="-29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 rot="10800000">
        <a:off x="2928107" y="4012667"/>
        <a:ext cx="254285" cy="350502"/>
      </dsp:txXfrm>
    </dsp:sp>
    <dsp:sp modelId="{C3BAFCF3-CDED-48F3-A5B6-15EC6DD863C2}">
      <dsp:nvSpPr>
        <dsp:cNvPr id="0" name=""/>
        <dsp:cNvSpPr/>
      </dsp:nvSpPr>
      <dsp:spPr>
        <a:xfrm>
          <a:off x="1451717" y="4353502"/>
          <a:ext cx="1718148" cy="1718148"/>
        </a:xfrm>
        <a:prstGeom prst="ellipse">
          <a:avLst/>
        </a:prstGeom>
        <a:gradFill rotWithShape="0">
          <a:gsLst>
            <a:gs pos="0">
              <a:schemeClr val="accent3">
                <a:hueOff val="-925547"/>
                <a:satOff val="-16253"/>
                <a:lumOff val="-294"/>
                <a:alphaOff val="0"/>
                <a:satMod val="100000"/>
                <a:lumMod val="100000"/>
              </a:schemeClr>
            </a:gs>
            <a:gs pos="50000">
              <a:schemeClr val="accent3">
                <a:hueOff val="-925547"/>
                <a:satOff val="-16253"/>
                <a:lumOff val="-29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925547"/>
                <a:satOff val="-16253"/>
                <a:lumOff val="-29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খাদ্যবস্তুকে দাঁতের নিচে নিতে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03334" y="4605119"/>
        <a:ext cx="1214914" cy="1214914"/>
      </dsp:txXfrm>
    </dsp:sp>
    <dsp:sp modelId="{FC534EAD-3ED9-4C9F-94A7-B802E786B962}">
      <dsp:nvSpPr>
        <dsp:cNvPr id="0" name=""/>
        <dsp:cNvSpPr/>
      </dsp:nvSpPr>
      <dsp:spPr>
        <a:xfrm rot="11880000">
          <a:off x="2408753" y="2607784"/>
          <a:ext cx="363264" cy="5841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234063"/>
                <a:satOff val="-21671"/>
                <a:lumOff val="-392"/>
                <a:alphaOff val="0"/>
                <a:satMod val="100000"/>
                <a:lumMod val="100000"/>
              </a:schemeClr>
            </a:gs>
            <a:gs pos="50000">
              <a:schemeClr val="accent3">
                <a:hueOff val="-1234063"/>
                <a:satOff val="-21671"/>
                <a:lumOff val="-39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1234063"/>
                <a:satOff val="-21671"/>
                <a:lumOff val="-39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 rot="10800000">
        <a:off x="2515065" y="2741456"/>
        <a:ext cx="254285" cy="350502"/>
      </dsp:txXfrm>
    </dsp:sp>
    <dsp:sp modelId="{4D833642-E84D-4A92-8F48-AE02A18F8B6D}">
      <dsp:nvSpPr>
        <dsp:cNvPr id="0" name=""/>
        <dsp:cNvSpPr/>
      </dsp:nvSpPr>
      <dsp:spPr>
        <a:xfrm>
          <a:off x="578575" y="1666249"/>
          <a:ext cx="1718148" cy="1718148"/>
        </a:xfrm>
        <a:prstGeom prst="ellipse">
          <a:avLst/>
        </a:prstGeom>
        <a:gradFill rotWithShape="0">
          <a:gsLst>
            <a:gs pos="0">
              <a:schemeClr val="accent3">
                <a:hueOff val="-1234063"/>
                <a:satOff val="-21671"/>
                <a:lumOff val="-392"/>
                <a:alphaOff val="0"/>
                <a:satMod val="100000"/>
                <a:lumMod val="100000"/>
              </a:schemeClr>
            </a:gs>
            <a:gs pos="50000">
              <a:schemeClr val="accent3">
                <a:hueOff val="-1234063"/>
                <a:satOff val="-21671"/>
                <a:lumOff val="-39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-1234063"/>
                <a:satOff val="-21671"/>
                <a:lumOff val="-39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খাদ্যবস্তুকে লালার সাথে মিশ্রিত করতে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830192" y="1917866"/>
        <a:ext cx="1214914" cy="121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9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4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6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9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29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6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4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8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4840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575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7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CAA6-A307-4D29-B9B7-81D04A9A916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18C87-2700-4C2F-A7B9-117611821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986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7750" y="957882"/>
            <a:ext cx="6077243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7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77413" y="330535"/>
            <a:ext cx="4137518" cy="6656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অংশ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0048" y="1152163"/>
            <a:ext cx="3101664" cy="536425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0909">
            <a:off x="5588030" y="2706401"/>
            <a:ext cx="1548591" cy="1971253"/>
          </a:xfrm>
          <a:custGeom>
            <a:avLst/>
            <a:gdLst>
              <a:gd name="connsiteX0" fmla="*/ 210051 w 1306540"/>
              <a:gd name="connsiteY0" fmla="*/ 228936 h 2210211"/>
              <a:gd name="connsiteX1" fmla="*/ 10026 w 1306540"/>
              <a:gd name="connsiteY1" fmla="*/ 171786 h 2210211"/>
              <a:gd name="connsiteX2" fmla="*/ 57651 w 1306540"/>
              <a:gd name="connsiteY2" fmla="*/ 114636 h 2210211"/>
              <a:gd name="connsiteX3" fmla="*/ 295776 w 1306540"/>
              <a:gd name="connsiteY3" fmla="*/ 38436 h 2210211"/>
              <a:gd name="connsiteX4" fmla="*/ 781551 w 1306540"/>
              <a:gd name="connsiteY4" fmla="*/ 336 h 2210211"/>
              <a:gd name="connsiteX5" fmla="*/ 1095876 w 1306540"/>
              <a:gd name="connsiteY5" fmla="*/ 28911 h 2210211"/>
              <a:gd name="connsiteX6" fmla="*/ 1267326 w 1306540"/>
              <a:gd name="connsiteY6" fmla="*/ 162261 h 2210211"/>
              <a:gd name="connsiteX7" fmla="*/ 1295901 w 1306540"/>
              <a:gd name="connsiteY7" fmla="*/ 219411 h 2210211"/>
              <a:gd name="connsiteX8" fmla="*/ 1124451 w 1306540"/>
              <a:gd name="connsiteY8" fmla="*/ 171786 h 2210211"/>
              <a:gd name="connsiteX9" fmla="*/ 905376 w 1306540"/>
              <a:gd name="connsiteY9" fmla="*/ 219411 h 2210211"/>
              <a:gd name="connsiteX10" fmla="*/ 876801 w 1306540"/>
              <a:gd name="connsiteY10" fmla="*/ 571836 h 2210211"/>
              <a:gd name="connsiteX11" fmla="*/ 962526 w 1306540"/>
              <a:gd name="connsiteY11" fmla="*/ 1038561 h 2210211"/>
              <a:gd name="connsiteX12" fmla="*/ 1057776 w 1306540"/>
              <a:gd name="connsiteY12" fmla="*/ 1238586 h 2210211"/>
              <a:gd name="connsiteX13" fmla="*/ 933951 w 1306540"/>
              <a:gd name="connsiteY13" fmla="*/ 1248111 h 2210211"/>
              <a:gd name="connsiteX14" fmla="*/ 819651 w 1306540"/>
              <a:gd name="connsiteY14" fmla="*/ 1448136 h 2210211"/>
              <a:gd name="connsiteX15" fmla="*/ 762501 w 1306540"/>
              <a:gd name="connsiteY15" fmla="*/ 1810086 h 2210211"/>
              <a:gd name="connsiteX16" fmla="*/ 752976 w 1306540"/>
              <a:gd name="connsiteY16" fmla="*/ 2057736 h 2210211"/>
              <a:gd name="connsiteX17" fmla="*/ 857751 w 1306540"/>
              <a:gd name="connsiteY17" fmla="*/ 2172036 h 2210211"/>
              <a:gd name="connsiteX18" fmla="*/ 752976 w 1306540"/>
              <a:gd name="connsiteY18" fmla="*/ 2210136 h 2210211"/>
              <a:gd name="connsiteX19" fmla="*/ 543426 w 1306540"/>
              <a:gd name="connsiteY19" fmla="*/ 2181561 h 2210211"/>
              <a:gd name="connsiteX20" fmla="*/ 410076 w 1306540"/>
              <a:gd name="connsiteY20" fmla="*/ 2172036 h 2210211"/>
              <a:gd name="connsiteX21" fmla="*/ 514851 w 1306540"/>
              <a:gd name="connsiteY21" fmla="*/ 2057736 h 2210211"/>
              <a:gd name="connsiteX22" fmla="*/ 486276 w 1306540"/>
              <a:gd name="connsiteY22" fmla="*/ 1819611 h 2210211"/>
              <a:gd name="connsiteX23" fmla="*/ 438651 w 1306540"/>
              <a:gd name="connsiteY23" fmla="*/ 1524336 h 2210211"/>
              <a:gd name="connsiteX24" fmla="*/ 362451 w 1306540"/>
              <a:gd name="connsiteY24" fmla="*/ 1276686 h 2210211"/>
              <a:gd name="connsiteX25" fmla="*/ 133851 w 1306540"/>
              <a:gd name="connsiteY25" fmla="*/ 1286211 h 2210211"/>
              <a:gd name="connsiteX26" fmla="*/ 10026 w 1306540"/>
              <a:gd name="connsiteY26" fmla="*/ 1286211 h 2210211"/>
              <a:gd name="connsiteX27" fmla="*/ 143376 w 1306540"/>
              <a:gd name="connsiteY27" fmla="*/ 1133811 h 2210211"/>
              <a:gd name="connsiteX28" fmla="*/ 238626 w 1306540"/>
              <a:gd name="connsiteY28" fmla="*/ 448011 h 2210211"/>
              <a:gd name="connsiteX29" fmla="*/ 210051 w 1306540"/>
              <a:gd name="connsiteY29" fmla="*/ 228936 h 22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06540" h="2210211">
                <a:moveTo>
                  <a:pt x="210051" y="228936"/>
                </a:moveTo>
                <a:cubicBezTo>
                  <a:pt x="171951" y="182899"/>
                  <a:pt x="35426" y="190836"/>
                  <a:pt x="10026" y="171786"/>
                </a:cubicBezTo>
                <a:cubicBezTo>
                  <a:pt x="-15374" y="152736"/>
                  <a:pt x="10026" y="136861"/>
                  <a:pt x="57651" y="114636"/>
                </a:cubicBezTo>
                <a:cubicBezTo>
                  <a:pt x="105276" y="92411"/>
                  <a:pt x="175126" y="57486"/>
                  <a:pt x="295776" y="38436"/>
                </a:cubicBezTo>
                <a:cubicBezTo>
                  <a:pt x="416426" y="19386"/>
                  <a:pt x="648201" y="1923"/>
                  <a:pt x="781551" y="336"/>
                </a:cubicBezTo>
                <a:cubicBezTo>
                  <a:pt x="914901" y="-1252"/>
                  <a:pt x="1014914" y="1924"/>
                  <a:pt x="1095876" y="28911"/>
                </a:cubicBezTo>
                <a:cubicBezTo>
                  <a:pt x="1176838" y="55898"/>
                  <a:pt x="1233989" y="130511"/>
                  <a:pt x="1267326" y="162261"/>
                </a:cubicBezTo>
                <a:cubicBezTo>
                  <a:pt x="1300663" y="194011"/>
                  <a:pt x="1319714" y="217823"/>
                  <a:pt x="1295901" y="219411"/>
                </a:cubicBezTo>
                <a:cubicBezTo>
                  <a:pt x="1272088" y="220999"/>
                  <a:pt x="1189538" y="171786"/>
                  <a:pt x="1124451" y="171786"/>
                </a:cubicBezTo>
                <a:cubicBezTo>
                  <a:pt x="1059364" y="171786"/>
                  <a:pt x="946651" y="152736"/>
                  <a:pt x="905376" y="219411"/>
                </a:cubicBezTo>
                <a:cubicBezTo>
                  <a:pt x="864101" y="286086"/>
                  <a:pt x="867276" y="435311"/>
                  <a:pt x="876801" y="571836"/>
                </a:cubicBezTo>
                <a:cubicBezTo>
                  <a:pt x="886326" y="708361"/>
                  <a:pt x="932364" y="927436"/>
                  <a:pt x="962526" y="1038561"/>
                </a:cubicBezTo>
                <a:cubicBezTo>
                  <a:pt x="992689" y="1149686"/>
                  <a:pt x="1062539" y="1203661"/>
                  <a:pt x="1057776" y="1238586"/>
                </a:cubicBezTo>
                <a:cubicBezTo>
                  <a:pt x="1053014" y="1273511"/>
                  <a:pt x="973638" y="1213186"/>
                  <a:pt x="933951" y="1248111"/>
                </a:cubicBezTo>
                <a:cubicBezTo>
                  <a:pt x="894264" y="1283036"/>
                  <a:pt x="848226" y="1354474"/>
                  <a:pt x="819651" y="1448136"/>
                </a:cubicBezTo>
                <a:cubicBezTo>
                  <a:pt x="791076" y="1541799"/>
                  <a:pt x="773614" y="1708486"/>
                  <a:pt x="762501" y="1810086"/>
                </a:cubicBezTo>
                <a:cubicBezTo>
                  <a:pt x="751389" y="1911686"/>
                  <a:pt x="737101" y="1997411"/>
                  <a:pt x="752976" y="2057736"/>
                </a:cubicBezTo>
                <a:cubicBezTo>
                  <a:pt x="768851" y="2118061"/>
                  <a:pt x="857751" y="2146636"/>
                  <a:pt x="857751" y="2172036"/>
                </a:cubicBezTo>
                <a:cubicBezTo>
                  <a:pt x="857751" y="2197436"/>
                  <a:pt x="805363" y="2208549"/>
                  <a:pt x="752976" y="2210136"/>
                </a:cubicBezTo>
                <a:cubicBezTo>
                  <a:pt x="700589" y="2211723"/>
                  <a:pt x="600576" y="2187911"/>
                  <a:pt x="543426" y="2181561"/>
                </a:cubicBezTo>
                <a:cubicBezTo>
                  <a:pt x="486276" y="2175211"/>
                  <a:pt x="414838" y="2192673"/>
                  <a:pt x="410076" y="2172036"/>
                </a:cubicBezTo>
                <a:cubicBezTo>
                  <a:pt x="405314" y="2151399"/>
                  <a:pt x="502151" y="2116474"/>
                  <a:pt x="514851" y="2057736"/>
                </a:cubicBezTo>
                <a:cubicBezTo>
                  <a:pt x="527551" y="1998999"/>
                  <a:pt x="498976" y="1908511"/>
                  <a:pt x="486276" y="1819611"/>
                </a:cubicBezTo>
                <a:cubicBezTo>
                  <a:pt x="473576" y="1730711"/>
                  <a:pt x="459289" y="1614824"/>
                  <a:pt x="438651" y="1524336"/>
                </a:cubicBezTo>
                <a:cubicBezTo>
                  <a:pt x="418014" y="1433849"/>
                  <a:pt x="413251" y="1316373"/>
                  <a:pt x="362451" y="1276686"/>
                </a:cubicBezTo>
                <a:cubicBezTo>
                  <a:pt x="311651" y="1236999"/>
                  <a:pt x="192588" y="1284624"/>
                  <a:pt x="133851" y="1286211"/>
                </a:cubicBezTo>
                <a:cubicBezTo>
                  <a:pt x="75114" y="1287798"/>
                  <a:pt x="8438" y="1311611"/>
                  <a:pt x="10026" y="1286211"/>
                </a:cubicBezTo>
                <a:cubicBezTo>
                  <a:pt x="11613" y="1260811"/>
                  <a:pt x="105276" y="1273511"/>
                  <a:pt x="143376" y="1133811"/>
                </a:cubicBezTo>
                <a:cubicBezTo>
                  <a:pt x="181476" y="994111"/>
                  <a:pt x="227514" y="597236"/>
                  <a:pt x="238626" y="448011"/>
                </a:cubicBezTo>
                <a:cubicBezTo>
                  <a:pt x="249738" y="298786"/>
                  <a:pt x="248151" y="274973"/>
                  <a:pt x="210051" y="228936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2778878" flipH="1" flipV="1">
            <a:off x="4480244" y="3465257"/>
            <a:ext cx="865487" cy="2983118"/>
          </a:xfrm>
          <a:prstGeom prst="bentArrow">
            <a:avLst>
              <a:gd name="adj1" fmla="val 25000"/>
              <a:gd name="adj2" fmla="val 16357"/>
              <a:gd name="adj3" fmla="val 25000"/>
              <a:gd name="adj4" fmla="val 4375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028382" y="1254914"/>
            <a:ext cx="2311174" cy="1240538"/>
          </a:xfrm>
          <a:custGeom>
            <a:avLst/>
            <a:gdLst>
              <a:gd name="connsiteX0" fmla="*/ 13430 w 3062555"/>
              <a:gd name="connsiteY0" fmla="*/ 1321654 h 1565550"/>
              <a:gd name="connsiteX1" fmla="*/ 328475 w 3062555"/>
              <a:gd name="connsiteY1" fmla="*/ 1045029 h 1565550"/>
              <a:gd name="connsiteX2" fmla="*/ 497524 w 3062555"/>
              <a:gd name="connsiteY2" fmla="*/ 829876 h 1565550"/>
              <a:gd name="connsiteX3" fmla="*/ 628152 w 3062555"/>
              <a:gd name="connsiteY3" fmla="*/ 683879 h 1565550"/>
              <a:gd name="connsiteX4" fmla="*/ 735729 w 3062555"/>
              <a:gd name="connsiteY4" fmla="*/ 514830 h 1565550"/>
              <a:gd name="connsiteX5" fmla="*/ 943198 w 3062555"/>
              <a:gd name="connsiteY5" fmla="*/ 338097 h 1565550"/>
              <a:gd name="connsiteX6" fmla="*/ 1127615 w 3062555"/>
              <a:gd name="connsiteY6" fmla="*/ 207469 h 1565550"/>
              <a:gd name="connsiteX7" fmla="*/ 1350452 w 3062555"/>
              <a:gd name="connsiteY7" fmla="*/ 69156 h 1565550"/>
              <a:gd name="connsiteX8" fmla="*/ 1504132 w 3062555"/>
              <a:gd name="connsiteY8" fmla="*/ 0 h 1565550"/>
              <a:gd name="connsiteX9" fmla="*/ 1726969 w 3062555"/>
              <a:gd name="connsiteY9" fmla="*/ 69156 h 1565550"/>
              <a:gd name="connsiteX10" fmla="*/ 2042015 w 3062555"/>
              <a:gd name="connsiteY10" fmla="*/ 338097 h 1565550"/>
              <a:gd name="connsiteX11" fmla="*/ 2418532 w 3062555"/>
              <a:gd name="connsiteY11" fmla="*/ 676195 h 1565550"/>
              <a:gd name="connsiteX12" fmla="*/ 2764314 w 3062555"/>
              <a:gd name="connsiteY12" fmla="*/ 1083449 h 1565550"/>
              <a:gd name="connsiteX13" fmla="*/ 3048623 w 3062555"/>
              <a:gd name="connsiteY13" fmla="*/ 1337022 h 1565550"/>
              <a:gd name="connsiteX14" fmla="*/ 2994835 w 3062555"/>
              <a:gd name="connsiteY14" fmla="*/ 1490702 h 1565550"/>
              <a:gd name="connsiteX15" fmla="*/ 2787366 w 3062555"/>
              <a:gd name="connsiteY15" fmla="*/ 1544491 h 1565550"/>
              <a:gd name="connsiteX16" fmla="*/ 2433900 w 3062555"/>
              <a:gd name="connsiteY16" fmla="*/ 1459966 h 1565550"/>
              <a:gd name="connsiteX17" fmla="*/ 2126539 w 3062555"/>
              <a:gd name="connsiteY17" fmla="*/ 1352390 h 1565550"/>
              <a:gd name="connsiteX18" fmla="*/ 1880650 w 3062555"/>
              <a:gd name="connsiteY18" fmla="*/ 1290918 h 1565550"/>
              <a:gd name="connsiteX19" fmla="*/ 1634761 w 3062555"/>
              <a:gd name="connsiteY19" fmla="*/ 1283234 h 1565550"/>
              <a:gd name="connsiteX20" fmla="*/ 1327400 w 3062555"/>
              <a:gd name="connsiteY20" fmla="*/ 1306286 h 1565550"/>
              <a:gd name="connsiteX21" fmla="*/ 1004670 w 3062555"/>
              <a:gd name="connsiteY21" fmla="*/ 1383126 h 1565550"/>
              <a:gd name="connsiteX22" fmla="*/ 658889 w 3062555"/>
              <a:gd name="connsiteY22" fmla="*/ 1475334 h 1565550"/>
              <a:gd name="connsiteX23" fmla="*/ 397631 w 3062555"/>
              <a:gd name="connsiteY23" fmla="*/ 1559859 h 1565550"/>
              <a:gd name="connsiteX24" fmla="*/ 167110 w 3062555"/>
              <a:gd name="connsiteY24" fmla="*/ 1544491 h 1565550"/>
              <a:gd name="connsiteX25" fmla="*/ 67218 w 3062555"/>
              <a:gd name="connsiteY25" fmla="*/ 1436914 h 1565550"/>
              <a:gd name="connsiteX26" fmla="*/ 13430 w 3062555"/>
              <a:gd name="connsiteY26" fmla="*/ 1321654 h 15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62555" h="1565550">
                <a:moveTo>
                  <a:pt x="13430" y="1321654"/>
                </a:moveTo>
                <a:cubicBezTo>
                  <a:pt x="56973" y="1256340"/>
                  <a:pt x="247793" y="1126992"/>
                  <a:pt x="328475" y="1045029"/>
                </a:cubicBezTo>
                <a:cubicBezTo>
                  <a:pt x="409157" y="963066"/>
                  <a:pt x="447578" y="890068"/>
                  <a:pt x="497524" y="829876"/>
                </a:cubicBezTo>
                <a:cubicBezTo>
                  <a:pt x="547470" y="769684"/>
                  <a:pt x="588451" y="736387"/>
                  <a:pt x="628152" y="683879"/>
                </a:cubicBezTo>
                <a:cubicBezTo>
                  <a:pt x="667853" y="631371"/>
                  <a:pt x="683221" y="572460"/>
                  <a:pt x="735729" y="514830"/>
                </a:cubicBezTo>
                <a:cubicBezTo>
                  <a:pt x="788237" y="457200"/>
                  <a:pt x="877884" y="389324"/>
                  <a:pt x="943198" y="338097"/>
                </a:cubicBezTo>
                <a:cubicBezTo>
                  <a:pt x="1008512" y="286870"/>
                  <a:pt x="1059739" y="252292"/>
                  <a:pt x="1127615" y="207469"/>
                </a:cubicBezTo>
                <a:cubicBezTo>
                  <a:pt x="1195491" y="162646"/>
                  <a:pt x="1287699" y="103734"/>
                  <a:pt x="1350452" y="69156"/>
                </a:cubicBezTo>
                <a:cubicBezTo>
                  <a:pt x="1413205" y="34578"/>
                  <a:pt x="1441379" y="0"/>
                  <a:pt x="1504132" y="0"/>
                </a:cubicBezTo>
                <a:cubicBezTo>
                  <a:pt x="1566885" y="0"/>
                  <a:pt x="1637322" y="12807"/>
                  <a:pt x="1726969" y="69156"/>
                </a:cubicBezTo>
                <a:cubicBezTo>
                  <a:pt x="1816616" y="125505"/>
                  <a:pt x="1926755" y="236924"/>
                  <a:pt x="2042015" y="338097"/>
                </a:cubicBezTo>
                <a:cubicBezTo>
                  <a:pt x="2157276" y="439270"/>
                  <a:pt x="2298149" y="551970"/>
                  <a:pt x="2418532" y="676195"/>
                </a:cubicBezTo>
                <a:cubicBezTo>
                  <a:pt x="2538915" y="800420"/>
                  <a:pt x="2659299" y="973311"/>
                  <a:pt x="2764314" y="1083449"/>
                </a:cubicBezTo>
                <a:cubicBezTo>
                  <a:pt x="2869329" y="1193587"/>
                  <a:pt x="3010203" y="1269146"/>
                  <a:pt x="3048623" y="1337022"/>
                </a:cubicBezTo>
                <a:cubicBezTo>
                  <a:pt x="3087043" y="1404898"/>
                  <a:pt x="3038378" y="1456124"/>
                  <a:pt x="2994835" y="1490702"/>
                </a:cubicBezTo>
                <a:cubicBezTo>
                  <a:pt x="2951292" y="1525280"/>
                  <a:pt x="2880855" y="1549614"/>
                  <a:pt x="2787366" y="1544491"/>
                </a:cubicBezTo>
                <a:cubicBezTo>
                  <a:pt x="2693877" y="1539368"/>
                  <a:pt x="2544038" y="1491983"/>
                  <a:pt x="2433900" y="1459966"/>
                </a:cubicBezTo>
                <a:cubicBezTo>
                  <a:pt x="2323762" y="1427949"/>
                  <a:pt x="2218747" y="1380565"/>
                  <a:pt x="2126539" y="1352390"/>
                </a:cubicBezTo>
                <a:cubicBezTo>
                  <a:pt x="2034331" y="1324215"/>
                  <a:pt x="1962613" y="1302444"/>
                  <a:pt x="1880650" y="1290918"/>
                </a:cubicBezTo>
                <a:cubicBezTo>
                  <a:pt x="1798687" y="1279392"/>
                  <a:pt x="1726969" y="1280673"/>
                  <a:pt x="1634761" y="1283234"/>
                </a:cubicBezTo>
                <a:cubicBezTo>
                  <a:pt x="1542553" y="1285795"/>
                  <a:pt x="1432415" y="1289637"/>
                  <a:pt x="1327400" y="1306286"/>
                </a:cubicBezTo>
                <a:cubicBezTo>
                  <a:pt x="1222385" y="1322935"/>
                  <a:pt x="1116089" y="1354951"/>
                  <a:pt x="1004670" y="1383126"/>
                </a:cubicBezTo>
                <a:cubicBezTo>
                  <a:pt x="893252" y="1411301"/>
                  <a:pt x="760062" y="1445879"/>
                  <a:pt x="658889" y="1475334"/>
                </a:cubicBezTo>
                <a:cubicBezTo>
                  <a:pt x="557716" y="1504789"/>
                  <a:pt x="479594" y="1548333"/>
                  <a:pt x="397631" y="1559859"/>
                </a:cubicBezTo>
                <a:cubicBezTo>
                  <a:pt x="315668" y="1571385"/>
                  <a:pt x="222179" y="1564982"/>
                  <a:pt x="167110" y="1544491"/>
                </a:cubicBezTo>
                <a:cubicBezTo>
                  <a:pt x="112041" y="1524000"/>
                  <a:pt x="90270" y="1474053"/>
                  <a:pt x="67218" y="1436914"/>
                </a:cubicBezTo>
                <a:cubicBezTo>
                  <a:pt x="44166" y="1399775"/>
                  <a:pt x="-30113" y="1386968"/>
                  <a:pt x="13430" y="132165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তিতা 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422020" y="3873300"/>
            <a:ext cx="1338965" cy="1239727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47629" flipH="1">
            <a:off x="4810537" y="3818987"/>
            <a:ext cx="1354155" cy="1301584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নোন্তা স্বাদ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406125" y="4735821"/>
            <a:ext cx="1960628" cy="1117841"/>
          </a:xfrm>
          <a:custGeom>
            <a:avLst/>
            <a:gdLst>
              <a:gd name="connsiteX0" fmla="*/ 50800 w 2152017"/>
              <a:gd name="connsiteY0" fmla="*/ 278658 h 932393"/>
              <a:gd name="connsiteX1" fmla="*/ 298450 w 2152017"/>
              <a:gd name="connsiteY1" fmla="*/ 107208 h 932393"/>
              <a:gd name="connsiteX2" fmla="*/ 574675 w 2152017"/>
              <a:gd name="connsiteY2" fmla="*/ 21483 h 932393"/>
              <a:gd name="connsiteX3" fmla="*/ 850900 w 2152017"/>
              <a:gd name="connsiteY3" fmla="*/ 2433 h 932393"/>
              <a:gd name="connsiteX4" fmla="*/ 1222375 w 2152017"/>
              <a:gd name="connsiteY4" fmla="*/ 11958 h 932393"/>
              <a:gd name="connsiteX5" fmla="*/ 1622425 w 2152017"/>
              <a:gd name="connsiteY5" fmla="*/ 107208 h 932393"/>
              <a:gd name="connsiteX6" fmla="*/ 1736725 w 2152017"/>
              <a:gd name="connsiteY6" fmla="*/ 145308 h 932393"/>
              <a:gd name="connsiteX7" fmla="*/ 2022475 w 2152017"/>
              <a:gd name="connsiteY7" fmla="*/ 288183 h 932393"/>
              <a:gd name="connsiteX8" fmla="*/ 2136775 w 2152017"/>
              <a:gd name="connsiteY8" fmla="*/ 507258 h 932393"/>
              <a:gd name="connsiteX9" fmla="*/ 1698625 w 2152017"/>
              <a:gd name="connsiteY9" fmla="*/ 821583 h 932393"/>
              <a:gd name="connsiteX10" fmla="*/ 1136650 w 2152017"/>
              <a:gd name="connsiteY10" fmla="*/ 926358 h 932393"/>
              <a:gd name="connsiteX11" fmla="*/ 593725 w 2152017"/>
              <a:gd name="connsiteY11" fmla="*/ 897783 h 932393"/>
              <a:gd name="connsiteX12" fmla="*/ 231775 w 2152017"/>
              <a:gd name="connsiteY12" fmla="*/ 716808 h 932393"/>
              <a:gd name="connsiteX13" fmla="*/ 31750 w 2152017"/>
              <a:gd name="connsiteY13" fmla="*/ 535833 h 932393"/>
              <a:gd name="connsiteX14" fmla="*/ 3175 w 2152017"/>
              <a:gd name="connsiteY14" fmla="*/ 354858 h 932393"/>
              <a:gd name="connsiteX15" fmla="*/ 50800 w 2152017"/>
              <a:gd name="connsiteY15" fmla="*/ 278658 h 93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2017" h="932393">
                <a:moveTo>
                  <a:pt x="50800" y="278658"/>
                </a:moveTo>
                <a:cubicBezTo>
                  <a:pt x="100012" y="237383"/>
                  <a:pt x="211138" y="150070"/>
                  <a:pt x="298450" y="107208"/>
                </a:cubicBezTo>
                <a:cubicBezTo>
                  <a:pt x="385762" y="64346"/>
                  <a:pt x="482600" y="38945"/>
                  <a:pt x="574675" y="21483"/>
                </a:cubicBezTo>
                <a:cubicBezTo>
                  <a:pt x="666750" y="4021"/>
                  <a:pt x="742950" y="4020"/>
                  <a:pt x="850900" y="2433"/>
                </a:cubicBezTo>
                <a:cubicBezTo>
                  <a:pt x="958850" y="845"/>
                  <a:pt x="1093788" y="-5504"/>
                  <a:pt x="1222375" y="11958"/>
                </a:cubicBezTo>
                <a:cubicBezTo>
                  <a:pt x="1350962" y="29420"/>
                  <a:pt x="1536700" y="84983"/>
                  <a:pt x="1622425" y="107208"/>
                </a:cubicBezTo>
                <a:cubicBezTo>
                  <a:pt x="1708150" y="129433"/>
                  <a:pt x="1670050" y="115146"/>
                  <a:pt x="1736725" y="145308"/>
                </a:cubicBezTo>
                <a:cubicBezTo>
                  <a:pt x="1803400" y="175470"/>
                  <a:pt x="1955800" y="227858"/>
                  <a:pt x="2022475" y="288183"/>
                </a:cubicBezTo>
                <a:cubicBezTo>
                  <a:pt x="2089150" y="348508"/>
                  <a:pt x="2190750" y="418358"/>
                  <a:pt x="2136775" y="507258"/>
                </a:cubicBezTo>
                <a:cubicBezTo>
                  <a:pt x="2082800" y="596158"/>
                  <a:pt x="1865313" y="751733"/>
                  <a:pt x="1698625" y="821583"/>
                </a:cubicBezTo>
                <a:cubicBezTo>
                  <a:pt x="1531938" y="891433"/>
                  <a:pt x="1320800" y="913658"/>
                  <a:pt x="1136650" y="926358"/>
                </a:cubicBezTo>
                <a:cubicBezTo>
                  <a:pt x="952500" y="939058"/>
                  <a:pt x="744537" y="932708"/>
                  <a:pt x="593725" y="897783"/>
                </a:cubicBezTo>
                <a:cubicBezTo>
                  <a:pt x="442913" y="862858"/>
                  <a:pt x="325437" y="777133"/>
                  <a:pt x="231775" y="716808"/>
                </a:cubicBezTo>
                <a:cubicBezTo>
                  <a:pt x="138113" y="656483"/>
                  <a:pt x="69850" y="596158"/>
                  <a:pt x="31750" y="535833"/>
                </a:cubicBezTo>
                <a:cubicBezTo>
                  <a:pt x="-6350" y="475508"/>
                  <a:pt x="-1588" y="404071"/>
                  <a:pt x="3175" y="354858"/>
                </a:cubicBezTo>
                <a:cubicBezTo>
                  <a:pt x="7937" y="305646"/>
                  <a:pt x="1588" y="319933"/>
                  <a:pt x="50800" y="27865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816943" y="2976529"/>
            <a:ext cx="1890307" cy="19802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56068" y="1166882"/>
            <a:ext cx="2235183" cy="232619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838597" y="1050869"/>
            <a:ext cx="2104378" cy="206424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93876" y="4956816"/>
            <a:ext cx="1787856" cy="170329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62504" y="3834290"/>
            <a:ext cx="2474972" cy="235961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366" b="-5315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>
            <a:off x="3219357" y="2082992"/>
            <a:ext cx="2056910" cy="2910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6685073" y="2895675"/>
            <a:ext cx="1308965" cy="1144181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4459755" y="2794509"/>
            <a:ext cx="1384377" cy="1239183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টক স্বাদ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endCxn id="33" idx="3"/>
          </p:cNvCxnSpPr>
          <p:nvPr/>
        </p:nvCxnSpPr>
        <p:spPr>
          <a:xfrm flipV="1">
            <a:off x="7972843" y="2812813"/>
            <a:ext cx="1173933" cy="42886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1" idx="2"/>
          </p:cNvCxnSpPr>
          <p:nvPr/>
        </p:nvCxnSpPr>
        <p:spPr>
          <a:xfrm flipV="1">
            <a:off x="7688629" y="3966673"/>
            <a:ext cx="2128314" cy="399139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Down Arrow 40"/>
          <p:cNvSpPr/>
          <p:nvPr/>
        </p:nvSpPr>
        <p:spPr>
          <a:xfrm>
            <a:off x="6971232" y="4753696"/>
            <a:ext cx="2287398" cy="658663"/>
          </a:xfrm>
          <a:prstGeom prst="curved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একক কা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14" y="1840990"/>
            <a:ext cx="3952193" cy="46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5466946" y="383404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1369" y="100210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7573" y="2093390"/>
            <a:ext cx="4229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জিহ্বাকে স্বাদ ইন্দ্রিয় বলা হয় কেন 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641" y="1565659"/>
            <a:ext cx="1952445" cy="3477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কাজ বা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7596972"/>
              </p:ext>
            </p:extLst>
          </p:nvPr>
        </p:nvGraphicFramePr>
        <p:xfrm>
          <a:off x="3239068" y="446542"/>
          <a:ext cx="7447129" cy="607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0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098" y="261220"/>
            <a:ext cx="6856568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কাজ বা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ব্যবহার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98" y="1110631"/>
            <a:ext cx="6856568" cy="4553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7098" y="5743791"/>
            <a:ext cx="6856568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বাঁশি বাজাতে সাহায্য করে। </a:t>
            </a:r>
          </a:p>
        </p:txBody>
      </p:sp>
    </p:spTree>
    <p:extLst>
      <p:ext uri="{BB962C8B-B14F-4D97-AF65-F5344CB8AC3E}">
        <p14:creationId xmlns:p14="http://schemas.microsoft.com/office/powerpoint/2010/main" val="20086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6" y="785649"/>
            <a:ext cx="5029200" cy="3962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6033203" y="395592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573" y="1735798"/>
            <a:ext cx="5317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উল্লেখিত কাজগুলো ছাড়া আরো ৫টি জিহ্বার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বা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 লিখ। 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9671" y="102791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</p:spTree>
    <p:extLst>
      <p:ext uri="{BB962C8B-B14F-4D97-AF65-F5344CB8AC3E}">
        <p14:creationId xmlns:p14="http://schemas.microsoft.com/office/powerpoint/2010/main" val="225794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32926" y="1346404"/>
            <a:ext cx="2855002" cy="23376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7189" y="1749785"/>
            <a:ext cx="1338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জ্বরের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8675" y="1274242"/>
            <a:ext cx="2765695" cy="23209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ছত্রাকের কারণে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139" y="4433850"/>
            <a:ext cx="2169118" cy="21307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865" r="-325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1045" y="4379597"/>
            <a:ext cx="2273284" cy="204253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63" t="-21570" r="-20444" b="-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t="39784" r="17506" b="-1443"/>
          <a:stretch/>
        </p:blipFill>
        <p:spPr>
          <a:xfrm>
            <a:off x="8578756" y="4455797"/>
            <a:ext cx="2257567" cy="1966332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16200000">
            <a:off x="7570402" y="2044250"/>
            <a:ext cx="1066799" cy="3756294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53969">
            <a:off x="2882483" y="3670708"/>
            <a:ext cx="373737" cy="7679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58772" y="286609"/>
            <a:ext cx="76265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কারণে আক্রান্ত </a:t>
            </a:r>
            <a:r>
              <a:rPr lang="bn-BD" sz="6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bn-BD" sz="2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84568" y="272956"/>
            <a:ext cx="9165402" cy="1488911"/>
          </a:xfrm>
          <a:prstGeom prst="wav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3063" t="-166295" r="-207731" b="-33933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যত্ন নেওয়ার কৌশল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3433" y="1761867"/>
            <a:ext cx="3971773" cy="391690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buzzle.com/img/articleImages/342088-3474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0771" r="24937" b="5503"/>
          <a:stretch/>
        </p:blipFill>
        <p:spPr bwMode="auto">
          <a:xfrm>
            <a:off x="6686953" y="1761867"/>
            <a:ext cx="3801626" cy="412334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5" name="TextBox 4"/>
          <p:cNvSpPr txBox="1"/>
          <p:nvPr/>
        </p:nvSpPr>
        <p:spPr>
          <a:xfrm>
            <a:off x="4105347" y="5390146"/>
            <a:ext cx="3681950" cy="990124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ব্রাশ করতে হবে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1"/>
          <a:stretch/>
        </p:blipFill>
        <p:spPr>
          <a:xfrm>
            <a:off x="684661" y="1569492"/>
            <a:ext cx="5243169" cy="4599296"/>
          </a:xfrm>
          <a:prstGeom prst="ellipse">
            <a:avLst/>
          </a:prstGeom>
        </p:spPr>
      </p:pic>
      <p:sp>
        <p:nvSpPr>
          <p:cNvPr id="3" name="Wave 2"/>
          <p:cNvSpPr/>
          <p:nvPr/>
        </p:nvSpPr>
        <p:spPr>
          <a:xfrm>
            <a:off x="2322392" y="245658"/>
            <a:ext cx="6070981" cy="1323834"/>
          </a:xfrm>
          <a:prstGeom prst="wav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3063" t="-166295" r="-207731" b="-33933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যত্ন নেওয়ার কৌশল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498607" y="2169994"/>
            <a:ext cx="4474193" cy="3166281"/>
          </a:xfrm>
          <a:prstGeom prst="lef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3063" t="-166295" r="-207731" b="-33933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নিয়মিত কুলি করতে হবে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42" y="637063"/>
            <a:ext cx="4089511" cy="5613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7" y="445995"/>
            <a:ext cx="5715000" cy="3333750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491587" y="3779745"/>
            <a:ext cx="5715000" cy="2470244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 ডাক্তারের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অনুযায়ী জিহ্বার যত্ন/</a:t>
            </a:r>
            <a:r>
              <a:rPr lang="bn-BD" sz="3200" dirty="0">
                <a:solidFill>
                  <a:schemeClr val="tx1"/>
                </a:solidFill>
              </a:rPr>
              <a:t>শুশ্রুষা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3" y="1242327"/>
            <a:ext cx="4723017" cy="437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6033203" y="395592"/>
            <a:ext cx="5900329" cy="60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2886" y="2254501"/>
            <a:ext cx="514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জিহ্বার যত্ন নেয়ার কৌশল ব্যাখ্যা কর।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9671" y="102791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</a:t>
            </a:r>
          </a:p>
        </p:txBody>
      </p:sp>
    </p:spTree>
    <p:extLst>
      <p:ext uri="{BB962C8B-B14F-4D97-AF65-F5344CB8AC3E}">
        <p14:creationId xmlns:p14="http://schemas.microsoft.com/office/powerpoint/2010/main" val="120098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105" y="303861"/>
            <a:ext cx="7696200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05" y="2076250"/>
            <a:ext cx="1447800" cy="1773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411105" y="1587764"/>
            <a:ext cx="7696200" cy="46474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bn-BD" sz="4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সেলিনা আক্তার </a:t>
            </a:r>
            <a:endParaRPr lang="bn-BD" sz="4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বহদ্দারকাটা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চকরিয়া,কক্সবাজার </a:t>
            </a:r>
            <a:endParaRPr lang="bn-BD" sz="4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মোবাইল-০১৮১৫-৮৫১৭৭৬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2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3111690" y="367939"/>
            <a:ext cx="5404513" cy="11712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ln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751" y="1470925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জিহ্বার স্বাদ কোরক গুলো কি কি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751" y="2142519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টক,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নোন্তা,তিতা,মিষ্টি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751" y="2696012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জিহ্বার কোন্‌ অংশে কোন স্বাদ কোরক নেই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751" y="3342343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মাঝখানের অংশে।  </a:t>
            </a:r>
            <a:endParaRPr lang="bn-IN" sz="1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751" y="3988674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জিহ্বা কেন রোগাক্রান্ত হয়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728" y="4668627"/>
            <a:ext cx="11474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জরের ও ছত্রাকের কারনে</a:t>
            </a:r>
            <a:r>
              <a:rPr lang="bn-BD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/>
              <a:solidFill>
                <a:srgbClr val="7030A0"/>
              </a:solidFill>
            </a:endParaRP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728" y="5253084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জিহ্বা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রোগাক্রান্ত হলে কোথায় যেতে হবে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28" y="5893714"/>
            <a:ext cx="1049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6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ডাক্তারের কাছে।  </a:t>
            </a:r>
            <a:endParaRPr lang="bn-IN" sz="1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9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14669" y="1306399"/>
            <a:ext cx="3240359" cy="4245201"/>
            <a:chOff x="467544" y="1268760"/>
            <a:chExt cx="4544491" cy="4245201"/>
          </a:xfrm>
        </p:grpSpPr>
        <p:grpSp>
          <p:nvGrpSpPr>
            <p:cNvPr id="4" name="Group 3"/>
            <p:cNvGrpSpPr/>
            <p:nvPr/>
          </p:nvGrpSpPr>
          <p:grpSpPr>
            <a:xfrm>
              <a:off x="467544" y="1268760"/>
              <a:ext cx="4544491" cy="4245201"/>
              <a:chOff x="1011014" y="370344"/>
              <a:chExt cx="4544491" cy="42452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15007" y="370344"/>
                <a:ext cx="45365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60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</a:t>
                </a:r>
                <a:endParaRPr lang="en-US" sz="60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2" descr="Image result for home work suck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0" t="19356" r="7267" b="11461"/>
              <a:stretch/>
            </p:blipFill>
            <p:spPr bwMode="auto">
              <a:xfrm>
                <a:off x="1011014" y="1371318"/>
                <a:ext cx="4544491" cy="3244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Oval 4"/>
            <p:cNvSpPr/>
            <p:nvPr/>
          </p:nvSpPr>
          <p:spPr>
            <a:xfrm>
              <a:off x="2555776" y="4005064"/>
              <a:ext cx="252028" cy="28803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Moon 5"/>
            <p:cNvSpPr/>
            <p:nvPr/>
          </p:nvSpPr>
          <p:spPr>
            <a:xfrm rot="16200000">
              <a:off x="2535171" y="4128490"/>
              <a:ext cx="293237" cy="468052"/>
            </a:xfrm>
            <a:prstGeom prst="moon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80842" y="1184512"/>
            <a:ext cx="5628558" cy="4779450"/>
            <a:chOff x="4203289" y="1336427"/>
            <a:chExt cx="5294672" cy="4389217"/>
          </a:xfrm>
        </p:grpSpPr>
        <p:pic>
          <p:nvPicPr>
            <p:cNvPr id="10" name="Picture 4" descr="Image result for blackboard with teacher clip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2"/>
            <a:stretch/>
          </p:blipFill>
          <p:spPr bwMode="auto">
            <a:xfrm>
              <a:off x="4350774" y="1336427"/>
              <a:ext cx="5147187" cy="438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blackboard with teacher clipar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6" r="73174" b="57309"/>
            <a:stretch/>
          </p:blipFill>
          <p:spPr bwMode="auto">
            <a:xfrm flipV="1">
              <a:off x="4203289" y="3322255"/>
              <a:ext cx="1135627" cy="1728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729614" y="1632174"/>
            <a:ext cx="4082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জিহ্বা যাতে রোগাক্রান্ত না হয় সেজন্য পরিবারের সদস্যদেরকে তুমি কী কী পরামর্শ দিবে তা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 টি বাক্যে লিখে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 ।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986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4260" y="667368"/>
            <a:ext cx="1720840" cy="18223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1300" b="1" dirty="0">
              <a:ln w="3810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354" y="2784446"/>
            <a:ext cx="6600127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13800" b="1" dirty="0">
              <a:ln w="10541" cmpd="sng">
                <a:noFill/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1303" y="725540"/>
            <a:ext cx="2063164" cy="17060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1300" b="1" dirty="0">
              <a:ln w="3810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5730" y="919085"/>
            <a:ext cx="1814313" cy="15371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41300" b="1" dirty="0">
              <a:ln w="38100" cmpd="sng">
                <a:noFill/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5727" y="894409"/>
            <a:ext cx="2072437" cy="17558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1300" b="1" dirty="0">
              <a:ln w="38100" cmpd="sng">
                <a:noFill/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519" y="1423917"/>
            <a:ext cx="7315200" cy="412420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 বিজ্ঞান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 ষষ্ঠ </a:t>
            </a:r>
          </a:p>
          <a:p>
            <a:pPr algn="ctr"/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৪০মিঃ</a:t>
            </a:r>
            <a:endParaRPr lang="bn-IN" sz="36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1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044296"/>
              </p:ext>
            </p:extLst>
          </p:nvPr>
        </p:nvGraphicFramePr>
        <p:xfrm>
          <a:off x="5446593" y="2584759"/>
          <a:ext cx="1581119" cy="133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593" y="2584759"/>
                        <a:ext cx="1581119" cy="133406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1313" y="895183"/>
            <a:ext cx="6685324" cy="9233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এসো একটি ভিডিও দেখি...... </a:t>
            </a:r>
            <a:endParaRPr lang="en-US" sz="5400" b="1" dirty="0">
              <a:ln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981" y="4685075"/>
            <a:ext cx="6685324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কী দেখলে ভিডিও তে? </a:t>
            </a:r>
            <a:endParaRPr lang="en-US" sz="5400" b="1" dirty="0">
              <a:ln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0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0795" y="650359"/>
            <a:ext cx="758786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কিছু ছবি দেখি-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/>
          <a:stretch/>
        </p:blipFill>
        <p:spPr>
          <a:xfrm>
            <a:off x="1204938" y="1940540"/>
            <a:ext cx="4569788" cy="3941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58" y="1940540"/>
            <a:ext cx="4350719" cy="386126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822093" flipV="1">
            <a:off x="8571220" y="5075017"/>
            <a:ext cx="2445053" cy="30885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822093" flipV="1">
            <a:off x="3055425" y="4518704"/>
            <a:ext cx="1088396" cy="34885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962" y="2565779"/>
            <a:ext cx="8839200" cy="270843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সংবেদী অঙ্গ ( জিহ্বা )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অধ্যায়-১, পাঠ-৬</a:t>
            </a:r>
          </a:p>
          <a:p>
            <a:pPr algn="ctr"/>
            <a:r>
              <a:rPr lang="bn-BD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পৃষ্ঠা-১৭</a:t>
            </a:r>
            <a:r>
              <a:rPr lang="bn-BD" sz="1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462" y="1117979"/>
            <a:ext cx="4648200" cy="11079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পাঠ-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3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0176" y="587991"/>
            <a:ext cx="571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</a:t>
            </a:r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bn-BD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1576" y="2569191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376" y="3859655"/>
            <a:ext cx="616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জিহ্বার বিভিন্ন অংশের নাম উল্লেখ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পারবে;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376" y="4469255"/>
            <a:ext cx="708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জিহ্বার বিভিন্ন ধরণের কাজ ও ব্যবহার বর্ণনা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376" y="5007591"/>
            <a:ext cx="6325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জিহ্বার যত্ন নেওয়ার কৌশল বিশ্লেষণ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53886" y="4216423"/>
            <a:ext cx="2438400" cy="2312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bg1"/>
              </a:solidFill>
            </a:endParaRPr>
          </a:p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জিহ্বার আবরণ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3887" y="866835"/>
            <a:ext cx="3399999" cy="526101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590" t="-7693" r="-126030" b="-137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1788" y="866835"/>
            <a:ext cx="3399999" cy="526101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590" t="-7693" r="-126030" b="-137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8980" y="3939381"/>
            <a:ext cx="2089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জিহ্বা</a:t>
            </a:r>
            <a:endParaRPr lang="en-US" sz="6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625988" y="4216423"/>
            <a:ext cx="2040340" cy="66037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1826" y="586854"/>
            <a:ext cx="4055517" cy="556239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9653205">
            <a:off x="3886843" y="1885903"/>
            <a:ext cx="2850541" cy="45037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33205" y="480781"/>
            <a:ext cx="4698832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5" y="2117107"/>
            <a:ext cx="4698832" cy="37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146</TotalTime>
  <Words>280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Garamond</vt:lpstr>
      <vt:lpstr>NikoshBAN</vt:lpstr>
      <vt:lpstr>Vrinda</vt:lpstr>
      <vt:lpstr>Wingdings</vt:lpstr>
      <vt:lpstr>Savon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29</cp:revision>
  <dcterms:created xsi:type="dcterms:W3CDTF">2017-09-14T12:20:33Z</dcterms:created>
  <dcterms:modified xsi:type="dcterms:W3CDTF">2017-10-03T13:32:00Z</dcterms:modified>
</cp:coreProperties>
</file>